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382" r:id="rId3"/>
  </p:sldIdLst>
  <p:sldSz cx="12192000" cy="6858000"/>
  <p:notesSz cx="6669088" cy="9926638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000"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000"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000"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000"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FF00"/>
    <a:srgbClr val="CCFF33"/>
    <a:srgbClr val="99FF66"/>
    <a:srgbClr val="3399FF"/>
    <a:srgbClr val="66FF66"/>
    <a:srgbClr val="FF9900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71" autoAdjust="0"/>
    <p:restoredTop sz="99653" autoAdjust="0"/>
  </p:normalViewPr>
  <p:slideViewPr>
    <p:cSldViewPr>
      <p:cViewPr varScale="1">
        <p:scale>
          <a:sx n="114" d="100"/>
          <a:sy n="114" d="100"/>
        </p:scale>
        <p:origin x="816" y="1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1D10450E-AA76-4009-A4C4-50D089087B5E}" type="datetimeFigureOut">
              <a:rPr lang="es-ES_tradnl"/>
              <a:pPr>
                <a:defRPr/>
              </a:pPr>
              <a:t>02/12/2023</a:t>
            </a:fld>
            <a:endParaRPr lang="es-ES_tradnl"/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B1317FC6-08BE-4ABC-B034-96A3B830D8C1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255988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88" y="744538"/>
            <a:ext cx="6615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4875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972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72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fld id="{EFAAF69B-A5A2-478C-8D93-1D9EBE04D18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60220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0E65CF-9080-422A-8901-4278DCD7E414}" type="slidenum">
              <a:rPr lang="es-ES" smtClean="0"/>
              <a:pPr/>
              <a:t>1</a:t>
            </a:fld>
            <a:endParaRPr lang="es-E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88" y="744538"/>
            <a:ext cx="6615112" cy="3722687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2958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38CCE9-431F-4B0E-BCDF-0151DEB30C3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88589-72DB-41A0-B502-DF01E5BE262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C9884F-E78D-488E-9033-067E09FB6A45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F2946-918D-4F4A-9FF5-DC3C783D0CD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4ED905-65FE-4F54-A9CF-22467A9135BB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A4E141-6408-47F4-B490-DE14216269C1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9F4DB3-77F2-4776-9419-6BF0506DA3D8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95902-1B15-4AB2-B938-D84ABAE5502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BE2EEB-B0A2-401B-9DAE-1D22B53F73A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5449F-BE90-4E56-9752-CB69D0AF7FC1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EE769E-7A36-46EA-BD01-2D1BEFF4D02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PE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56F20-BE53-45BB-8E2F-20126D6D5808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Haga clic para cambiar el estilo de título	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Arial" pitchFamily="34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pitchFamily="34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Arial" pitchFamily="34" charset="0"/>
              </a:defRPr>
            </a:lvl1pPr>
          </a:lstStyle>
          <a:p>
            <a:pPr>
              <a:defRPr/>
            </a:pPr>
            <a:fld id="{E255580D-A93C-4293-A96E-199FDFEE77B5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4"/>
          <p:cNvSpPr>
            <a:spLocks noChangeArrowheads="1"/>
          </p:cNvSpPr>
          <p:nvPr/>
        </p:nvSpPr>
        <p:spPr bwMode="auto">
          <a:xfrm>
            <a:off x="1524000" y="5143500"/>
            <a:ext cx="9144000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" sz="4000" b="0" i="1" dirty="0">
              <a:solidFill>
                <a:srgbClr val="FFFF66"/>
              </a:solidFill>
              <a:latin typeface="Arial Black" pitchFamily="34" charset="0"/>
            </a:endParaRPr>
          </a:p>
        </p:txBody>
      </p:sp>
      <p:pic>
        <p:nvPicPr>
          <p:cNvPr id="7" name="Picture 7" descr="ESCUDOFIN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7848" y="1500187"/>
            <a:ext cx="3073400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7 Rectángulo"/>
          <p:cNvSpPr>
            <a:spLocks noChangeArrowheads="1"/>
          </p:cNvSpPr>
          <p:nvPr/>
        </p:nvSpPr>
        <p:spPr bwMode="auto">
          <a:xfrm>
            <a:off x="1524000" y="0"/>
            <a:ext cx="9144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3200" dirty="0">
                <a:solidFill>
                  <a:srgbClr val="FFFF00"/>
                </a:solidFill>
                <a:cs typeface="Arial" pitchFamily="34" charset="0"/>
              </a:rPr>
              <a:t>POLICIA NACIONAL DEL PERU</a:t>
            </a:r>
          </a:p>
          <a:p>
            <a:pPr algn="ctr"/>
            <a:r>
              <a:rPr lang="es-ES" sz="2800" dirty="0">
                <a:solidFill>
                  <a:srgbClr val="FFFF00"/>
                </a:solidFill>
                <a:cs typeface="Arial" pitchFamily="34" charset="0"/>
              </a:rPr>
              <a:t>MACREPOL AREQUIPA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063750" y="0"/>
            <a:ext cx="8604250" cy="1104900"/>
          </a:xfrm>
        </p:spPr>
        <p:txBody>
          <a:bodyPr/>
          <a:lstStyle/>
          <a:p>
            <a:r>
              <a:rPr lang="es-ES_tradnl">
                <a:solidFill>
                  <a:srgbClr val="FFFF00"/>
                </a:solidFill>
              </a:rPr>
              <a:t>Características funcionales  </a:t>
            </a:r>
            <a:endParaRPr lang="es-ES_tradnl"/>
          </a:p>
        </p:txBody>
      </p:sp>
      <p:sp>
        <p:nvSpPr>
          <p:cNvPr id="80294" name="Line 1446"/>
          <p:cNvSpPr>
            <a:spLocks noChangeShapeType="1"/>
          </p:cNvSpPr>
          <p:nvPr/>
        </p:nvSpPr>
        <p:spPr bwMode="auto">
          <a:xfrm>
            <a:off x="2452688" y="1071563"/>
            <a:ext cx="8001000" cy="0"/>
          </a:xfrm>
          <a:prstGeom prst="line">
            <a:avLst/>
          </a:prstGeom>
          <a:noFill/>
          <a:ln w="50800">
            <a:solidFill>
              <a:srgbClr val="FF3300"/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r">
              <a:defRPr/>
            </a:pPr>
            <a:endParaRPr lang="es-ES">
              <a:latin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9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80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 autoUpdateAnimBg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5741</TotalTime>
  <Words>9</Words>
  <Application>Microsoft Office PowerPoint</Application>
  <PresentationFormat>Panorámica</PresentationFormat>
  <Paragraphs>4</Paragraphs>
  <Slides>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Arial Black</vt:lpstr>
      <vt:lpstr>Diseño predeterminado</vt:lpstr>
      <vt:lpstr>Presentación de PowerPoint</vt:lpstr>
      <vt:lpstr>Características funcionales  </vt:lpstr>
    </vt:vector>
  </TitlesOfParts>
  <Company>The houze!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WinuE</dc:creator>
  <cp:lastModifiedBy>Eduardo</cp:lastModifiedBy>
  <cp:revision>652</cp:revision>
  <dcterms:created xsi:type="dcterms:W3CDTF">2008-05-03T21:02:21Z</dcterms:created>
  <dcterms:modified xsi:type="dcterms:W3CDTF">2023-12-02T20:41:09Z</dcterms:modified>
</cp:coreProperties>
</file>